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936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4363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916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3793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8853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4213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2390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5119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222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352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2629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1706562" y="1754850"/>
            <a:ext cx="6623999" cy="1633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 rtl="0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Produs romanesc, </a:t>
            </a:r>
          </a:p>
          <a:p>
            <a:pPr algn="l">
              <a:spcBef>
                <a:spcPts val="0"/>
              </a:spcBef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Clienti americani</a:t>
            </a:r>
          </a:p>
        </p:txBody>
      </p:sp>
      <p:sp>
        <p:nvSpPr>
          <p:cNvPr id="31" name="Shape 31"/>
          <p:cNvSpPr/>
          <p:nvPr/>
        </p:nvSpPr>
        <p:spPr>
          <a:xfrm>
            <a:off x="813437" y="1471200"/>
            <a:ext cx="617399" cy="2201099"/>
          </a:xfrm>
          <a:prstGeom prst="rect">
            <a:avLst/>
          </a:prstGeom>
          <a:solidFill>
            <a:srgbClr val="3C78D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2004">
            <a:off x="5376259" y="919150"/>
            <a:ext cx="3242022" cy="32861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48250" y="1773665"/>
            <a:ext cx="3927000" cy="156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Una alta despre mine</a:t>
            </a: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4">
            <a:alphaModFix/>
          </a:blip>
          <a:srcRect l="6824" t="5956" r="7339" b="8463"/>
          <a:stretch/>
        </p:blipFill>
        <p:spPr>
          <a:xfrm>
            <a:off x="5525096" y="1044365"/>
            <a:ext cx="3000300" cy="30243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48250" y="1773665"/>
            <a:ext cx="3927000" cy="156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Despre sfaturi si retete</a:t>
            </a:r>
          </a:p>
        </p:txBody>
      </p:sp>
      <p:pic>
        <p:nvPicPr>
          <p:cNvPr id="44" name="Shape 44"/>
          <p:cNvPicPr preferRelativeResize="0"/>
          <p:nvPr/>
        </p:nvPicPr>
        <p:blipFill rotWithShape="1">
          <a:blip r:embed="rId3">
            <a:alphaModFix/>
          </a:blip>
          <a:srcRect l="12539" r="28060"/>
          <a:stretch/>
        </p:blipFill>
        <p:spPr>
          <a:xfrm>
            <a:off x="4696550" y="1044675"/>
            <a:ext cx="3451224" cy="340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48250" y="1773665"/>
            <a:ext cx="3927000" cy="1565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Nu toate achizitiile sunt create egale.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2997" y="840800"/>
            <a:ext cx="2675474" cy="357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83825" y="1549775"/>
            <a:ext cx="3927000" cy="239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Decat gaina la mine in curte, mai bine soim in pom la altu’</a:t>
            </a:r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0725" y="1545300"/>
            <a:ext cx="2564750" cy="239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4">
            <a:alphaModFix/>
          </a:blip>
          <a:srcRect r="42532"/>
          <a:stretch/>
        </p:blipFill>
        <p:spPr>
          <a:xfrm>
            <a:off x="5786625" y="1809250"/>
            <a:ext cx="1851199" cy="1873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83825" y="1549775"/>
            <a:ext cx="4888800" cy="239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Olimpiada la informatica nu rezolva problemele nimanui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2427" y="1245300"/>
            <a:ext cx="2043825" cy="3281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83825" y="1549775"/>
            <a:ext cx="3927000" cy="239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Profitul e o frana in calea companiilor in crestere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5127" y="949012"/>
            <a:ext cx="2524724" cy="3593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83825" y="1549775"/>
            <a:ext cx="3927000" cy="239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Si ne-am facut firma in America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8600" y="1012325"/>
            <a:ext cx="3067050" cy="346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83825" y="1549775"/>
            <a:ext cx="3927000" cy="2392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Intrebari?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(16:9)</PresentationFormat>
  <Paragraphs>10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simple-light</vt:lpstr>
      <vt:lpstr>Produs romanesc,  Clienti americani</vt:lpstr>
      <vt:lpstr>Una alta despre mine</vt:lpstr>
      <vt:lpstr>Despre sfaturi si retete</vt:lpstr>
      <vt:lpstr>Nu toate achizitiile sunt create egale.</vt:lpstr>
      <vt:lpstr>Decat gaina la mine in curte, mai bine soim in pom la altu’</vt:lpstr>
      <vt:lpstr>Olimpiada la informatica nu rezolva problemele nimanui</vt:lpstr>
      <vt:lpstr>Profitul e o frana in calea companiilor in crestere</vt:lpstr>
      <vt:lpstr>Si ne-am facut firma in America</vt:lpstr>
      <vt:lpstr>Intrebari?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Produs romanesc,  Clienti americani</dc:title>
  <dc:creator>Ana-Maria Nedelcu</dc:creator>
  <cp:lastModifiedBy>Ana-Maria Nedelcu</cp:lastModifiedBy>
  <cp:revision>2</cp:revision>
  <dcterms:modified xsi:type="dcterms:W3CDTF">2015-05-27T19:45:56Z</dcterms:modified>
</cp:coreProperties>
</file>